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notesMasterIdLst>
    <p:notesMasterId r:id="rId64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 class="grid grid-cols-3 gap-4 mt-4"&gt;
&lt;div&gt;
## Environmental
&lt;v-clicks&gt;
- Tree Planting
- Carbon Reduction
- Green Initiatives
&lt;/v-clicks&gt;
&lt;/div&gt;
&lt;div&gt;
## Community
&lt;v-clicks&gt;
- Social Programs
- Education Support
- Local Engagement
&lt;/v-clicks&gt;
&lt;/div&gt;
&lt;div&gt;
## Impact
&lt;v-clicks&gt;
- Measurable Results
- Long-term Benefits
- Sustainable Growth
&lt;/v-clicks&gt;
&lt;/div&gt;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Going Greener</dc:title>
  <dc:subject>PptxGenJS Presentation</dc:subject>
  <dc:creator/>
  <cp:lastModifiedBy/>
  <cp:revision>1</cp:revision>
  <dcterms:created xsi:type="dcterms:W3CDTF">2024-11-18T08:21:56Z</dcterms:created>
  <dcterms:modified xsi:type="dcterms:W3CDTF">2024-11-18T08:21:56Z</dcterms:modified>
</cp:coreProperties>
</file>